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5" r:id="rId7"/>
    <p:sldId id="266" r:id="rId8"/>
    <p:sldId id="267" r:id="rId9"/>
    <p:sldId id="268" r:id="rId10"/>
    <p:sldId id="261" r:id="rId11"/>
    <p:sldId id="262" r:id="rId12"/>
    <p:sldId id="263" r:id="rId13"/>
    <p:sldId id="264" r:id="rId14"/>
    <p:sldId id="269" r:id="rId15"/>
    <p:sldId id="270" r:id="rId16"/>
    <p:sldId id="271" r:id="rId17"/>
    <p:sldId id="274" r:id="rId18"/>
    <p:sldId id="273" r:id="rId19"/>
    <p:sldId id="27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5051-681B-A5D2-BDCA-C4D35344F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C20E3-EE44-40FE-F6C3-17F469AC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ED141-7A21-4ACF-0DAD-B2F11E0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9C9E2-BF37-D852-392C-6169BF4C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DB07F-0A34-09B5-BF48-8240FEC3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0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6A4DA-E39C-1306-053E-B5F6B95F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C45A5F-EA38-C296-E0D8-0C6963A6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0DD7-115E-EE59-A0F7-0814C9A7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30CA-4323-0FE2-A955-B51D243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EF7C4-1A24-6C5B-342E-4276BC05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6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C75B1C-92CB-1351-AA0D-5D82BF6C0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F649E-7CBD-4682-41E0-FB59FE83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9079-2CCF-2B90-825F-C67F63FE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68754-61AE-5346-15CA-440E382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CB7A-9234-C45C-57DA-CF7B009D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0961F-FF79-C9C4-C072-28EFE52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0920-A5B2-E2CF-9867-CEBF4B27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ACE7-BC78-0BD0-130C-01738ADA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A95B4-CA45-6F5F-9FBD-B2E87809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71FBD-34F4-AB9D-6401-FD52C1D9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D432-CCBB-6548-BBDF-AE26170F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E37D-0BD3-A081-56C4-AE621169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0FF4-F6C9-C0A6-FA43-403A4E72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C5FCB-73F3-3309-0820-5D0846D8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E9D0-51A9-7AAF-6134-9EB64056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C0925-0B31-0B08-F81E-4A11960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E12A3-29AB-1651-6EC9-19C6DA9CC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10AFB-3351-CA19-CDA7-BC3BE8DF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794BB-5906-4EEE-B28F-73B53445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7CAF5-5F46-7A15-EF1F-E2A62743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664007-5488-1E5F-6DA2-BA586B9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4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4444-A0A2-2D03-A95C-23355535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252E-9070-938A-0A9C-93A228CD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E0F81-75C5-E675-05E5-DE791D2A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C002DF-1AD5-17A6-7052-69C6957EE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4C6D8-7167-D566-5E36-F02F86155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AF17C5-3301-5905-8081-5117A5B6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789C02-422A-9F44-D5AB-7B748040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81DCA-955D-255C-2D16-F5A0870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2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97F7-02C3-2A78-C72B-922A29DD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81B33-FE84-AAAB-C5D3-BED8965D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8CFC1-B6CB-BB6E-09FF-F56DD53B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ED597-D7F6-B937-81CD-05AC5B3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21253-1013-8E6F-E500-DD4C8524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CF0C3-27F9-989B-401D-73542D0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35FFD-4462-2AB3-AE35-265EAC4D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3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A055E-FB9B-9841-3E96-C703966F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4A92B-2C38-44C0-D763-17322A4C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FDDF30-CCE5-90F0-8C7F-B9F1FC8E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C0AE6-9995-0070-3A69-FACDD1F8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98239-EC26-7F2A-D8FA-B524224F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85D80-D7EA-537A-0CE4-FB459454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23BD-EE97-6B59-7DF8-82BC96BF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01BD36-3401-16B5-1AB0-D5A0CDE0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8ACB9-9F98-B435-D42D-46D88B37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3E11F-19A5-CEFA-FB47-64A5D838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C138B-B866-9BB6-11C2-6B8E7AF2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87057-E356-0C75-97C0-D155A902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A4B43-9F3D-5962-9BEC-35FF4DF2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B0FB5-279B-CF9C-5A53-6D1D2E38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2AD2C-C611-80BA-575E-40F190358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B92E-ABC2-4A7D-BA6F-93994B78F93B}" type="datetimeFigureOut">
              <a:rPr lang="ko-KR" altLang="en-US" smtClean="0"/>
              <a:t>2022-08-07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4407-890A-3474-DC9C-6F5539B14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7A26-45EA-85E1-1853-51316D09F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yeong11/Graduation_project/blob/main/BeatSlime%20design%20repo/BeatSlime.ppt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-Broar/ELLIMS/blob/master/Links/state.tx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-Broar/ELLIMS" TargetMode="External"/><Relationship Id="rId2" Type="http://schemas.openxmlformats.org/officeDocument/2006/relationships/hyperlink" Target="https://github.com/SH-Broar/ELLIMS/blob/master/Links/state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-Broar/ELLIMS/blob/master/Links/introduction.ppt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ront.io/r/SH-Broar/LVh5W84foc9K/RhodosSummer/" TargetMode="External"/><Relationship Id="rId2" Type="http://schemas.openxmlformats.org/officeDocument/2006/relationships/hyperlink" Target="https://blog.naver.com/finsh10/22262621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Zywk7snfW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rgsOIUSPXRiYpLPQE3mC1hYR_9pHyIF/edit?usp=sharing&amp;ouid=104907959509601030692&amp;rtpof=true&amp;sd=true" TargetMode="External"/><Relationship Id="rId2" Type="http://schemas.openxmlformats.org/officeDocument/2006/relationships/hyperlink" Target="https://github.com/2022TUKGameEngine/Happi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CCE6FB-8689-A020-046A-2830059D7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9542" y="-977023"/>
            <a:ext cx="9144000" cy="2387600"/>
          </a:xfrm>
        </p:spPr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C890B-10DD-8681-3E1D-2D73EAEE5662}"/>
              </a:ext>
            </a:extLst>
          </p:cNvPr>
          <p:cNvSpPr txBox="1"/>
          <p:nvPr/>
        </p:nvSpPr>
        <p:spPr>
          <a:xfrm>
            <a:off x="10539183" y="501816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E5DE-5668-589D-0D20-18FECA1B5E7D}"/>
              </a:ext>
            </a:extLst>
          </p:cNvPr>
          <p:cNvSpPr txBox="1"/>
          <p:nvPr/>
        </p:nvSpPr>
        <p:spPr>
          <a:xfrm>
            <a:off x="9216705" y="5495218"/>
            <a:ext cx="2552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– 6540 - 8140</a:t>
            </a:r>
            <a:endParaRPr lang="ko-KR" alt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1F958-1D7E-F1A3-A67D-ECAF553B9AD2}"/>
              </a:ext>
            </a:extLst>
          </p:cNvPr>
          <p:cNvSpPr txBox="1"/>
          <p:nvPr/>
        </p:nvSpPr>
        <p:spPr>
          <a:xfrm>
            <a:off x="7942254" y="5972272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A4F1D-751A-68E7-7CF4-ECC874786A27}"/>
              </a:ext>
            </a:extLst>
          </p:cNvPr>
          <p:cNvSpPr txBox="1"/>
          <p:nvPr/>
        </p:nvSpPr>
        <p:spPr>
          <a:xfrm>
            <a:off x="246911" y="3034969"/>
            <a:ext cx="3991093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lt"/>
              </a:rPr>
              <a:t>클라이언트</a:t>
            </a: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팬 리듬 게임</a:t>
            </a:r>
            <a:endParaRPr lang="en-US" altLang="ko-KR" sz="1600" dirty="0"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생활 시뮬레이션</a:t>
            </a:r>
            <a:endParaRPr lang="en-US" altLang="ko-KR" sz="16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멀티 플레이어 리듬 </a:t>
            </a:r>
            <a:r>
              <a:rPr lang="en-US" altLang="ko-KR" sz="1600" dirty="0">
                <a:latin typeface="+mj-lt"/>
              </a:rPr>
              <a:t>RPG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Unity,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텍스트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RPG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OpenGL 2.0,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3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차원 리듬 게임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서버</a:t>
            </a:r>
            <a:endParaRPr lang="en-US" altLang="ko-KR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+mj-lt"/>
              </a:rPr>
              <a:t>IOCP, </a:t>
            </a:r>
            <a:r>
              <a:rPr lang="ko-KR" altLang="en-US" sz="1600" dirty="0">
                <a:latin typeface="+mj-lt"/>
              </a:rPr>
              <a:t>콘솔 환경 </a:t>
            </a:r>
            <a:r>
              <a:rPr lang="en-US" altLang="ko-KR" sz="1600" dirty="0">
                <a:latin typeface="+mj-lt"/>
              </a:rPr>
              <a:t>MMORPG </a:t>
            </a:r>
            <a:r>
              <a:rPr lang="ko-KR" altLang="en-US" sz="1600" dirty="0">
                <a:latin typeface="+mj-lt"/>
              </a:rPr>
              <a:t>게임</a:t>
            </a:r>
            <a:endParaRPr lang="en-US" altLang="ko-KR" sz="1600" dirty="0"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WinSock, </a:t>
            </a:r>
            <a:r>
              <a:rPr lang="en-US" altLang="ko-KR" sz="1600" dirty="0" err="1">
                <a:solidFill>
                  <a:schemeClr val="bg2">
                    <a:lumMod val="90000"/>
                  </a:schemeClr>
                </a:solidFill>
                <a:latin typeface="+mj-lt"/>
              </a:rPr>
              <a:t>WinAPI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환경 술래잡기 게임</a:t>
            </a:r>
            <a:endParaRPr lang="en-US" altLang="ko-KR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기타</a:t>
            </a:r>
            <a:endParaRPr lang="en-US" altLang="ko-KR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j-lt"/>
              </a:rPr>
              <a:t>콘솔 텍스트 방 탈출 게임</a:t>
            </a:r>
            <a:endParaRPr lang="en-US" altLang="ko-KR" sz="16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Unity, 3D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38944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740226" y="4995952"/>
            <a:ext cx="4711546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/>
              <a:t>육각형 발판 위에서 리듬에 맞춰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ko-KR" altLang="en-US" sz="1700" dirty="0"/>
              <a:t>적의 공격을 회피하고 적을 공격해 쓰러트리는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+mj-lt"/>
              </a:rPr>
              <a:t>3</a:t>
            </a:r>
            <a:r>
              <a:rPr lang="ko-KR" altLang="en-US" sz="1700" dirty="0">
                <a:latin typeface="+mj-lt"/>
              </a:rPr>
              <a:t>인 협동 리듬 액션 게임</a:t>
            </a:r>
            <a:endParaRPr lang="en-US" altLang="ko-KR" sz="1700" dirty="0">
              <a:latin typeface="+mj-lt"/>
            </a:endParaRPr>
          </a:p>
          <a:p>
            <a:pPr algn="ctr"/>
            <a:endParaRPr lang="en-US" altLang="ko-KR" dirty="0">
              <a:latin typeface="+mj-lt"/>
            </a:endParaRPr>
          </a:p>
          <a:p>
            <a:pPr algn="ctr"/>
            <a:r>
              <a:rPr lang="en-US" altLang="ko-KR" sz="1600" dirty="0">
                <a:latin typeface="+mj-lt"/>
              </a:rPr>
              <a:t>Team List&lt;Error&gt;, </a:t>
            </a:r>
            <a:r>
              <a:rPr lang="ko-KR" altLang="en-US" sz="1600" dirty="0">
                <a:latin typeface="+mj-lt"/>
              </a:rPr>
              <a:t>한국공학대학교 졸업 작품</a:t>
            </a:r>
            <a:endParaRPr lang="en-US" altLang="ko-KR" sz="1600" dirty="0">
              <a:latin typeface="+mj-lt"/>
            </a:endParaRPr>
          </a:p>
          <a:p>
            <a:pPr algn="ctr"/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4">
            <a:extLst>
              <a:ext uri="{FF2B5EF4-FFF2-40B4-BE49-F238E27FC236}">
                <a16:creationId xmlns:a16="http://schemas.microsoft.com/office/drawing/2014/main" id="{A4163AD6-89EA-9CEA-F39E-FD9DDDD1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5" y="1677873"/>
            <a:ext cx="4319268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2">
            <a:extLst>
              <a:ext uri="{FF2B5EF4-FFF2-40B4-BE49-F238E27FC236}">
                <a16:creationId xmlns:a16="http://schemas.microsoft.com/office/drawing/2014/main" id="{9900242D-B4A9-7AE9-3668-1BDA05D45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91" y="1685329"/>
            <a:ext cx="4340126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5F409949-88B4-3FC9-D63B-DA6D3E2A4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1677874"/>
            <a:ext cx="2403735" cy="15465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50">
            <a:extLst>
              <a:ext uri="{FF2B5EF4-FFF2-40B4-BE49-F238E27FC236}">
                <a16:creationId xmlns:a16="http://schemas.microsoft.com/office/drawing/2014/main" id="{F6F25BFA-D3F7-BF9B-3E22-BA33754BD1C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3304694"/>
            <a:ext cx="2383426" cy="16193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4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8E48858-9E76-8389-F20D-7C7E773E1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75" y="5076222"/>
            <a:ext cx="1846201" cy="33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0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7277954" cy="974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팀 내 역할 </a:t>
            </a:r>
            <a:r>
              <a:rPr lang="en-US" altLang="ko-KR" sz="1200" dirty="0"/>
              <a:t>: </a:t>
            </a:r>
            <a:r>
              <a:rPr lang="ko-KR" altLang="en-US" sz="1200" dirty="0"/>
              <a:t>클라이언트 프로그래머</a:t>
            </a:r>
            <a:r>
              <a:rPr lang="en-US" altLang="ko-KR" sz="1200" dirty="0"/>
              <a:t>,</a:t>
            </a:r>
            <a:r>
              <a:rPr lang="ko-KR" altLang="en-US" sz="1200" dirty="0"/>
              <a:t> 사운드 리소스 제작 및 일정 관리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오랜 기간 팀원과 소통하며 의견 교환 및</a:t>
            </a:r>
            <a:r>
              <a:rPr lang="en-US" altLang="ko-KR" sz="1400" dirty="0"/>
              <a:t> </a:t>
            </a:r>
            <a:r>
              <a:rPr lang="ko-KR" altLang="en-US" sz="1400" dirty="0"/>
              <a:t>필요한 기능 개발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과정에서 마찰 최소화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개발일지 작성 등 개발 내용 문서화</a:t>
            </a:r>
            <a:endParaRPr lang="en-US" altLang="ko-K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325016" y="3286291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3795040"/>
            <a:ext cx="7725192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- 3D </a:t>
            </a:r>
            <a:r>
              <a:rPr lang="ko-KR" altLang="en-US" sz="1400" dirty="0"/>
              <a:t>육각형 맵</a:t>
            </a:r>
            <a:r>
              <a:rPr lang="en-US" altLang="ko-KR" sz="1400" dirty="0"/>
              <a:t> </a:t>
            </a:r>
            <a:r>
              <a:rPr lang="ko-KR" altLang="en-US" sz="1400" dirty="0"/>
              <a:t>제작을 위한 맵 에디터 개발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음악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음악 정보</a:t>
            </a:r>
            <a:r>
              <a:rPr lang="en-US" altLang="ko-KR" sz="1400" dirty="0"/>
              <a:t>, </a:t>
            </a:r>
            <a:r>
              <a:rPr lang="ko-KR" altLang="en-US" sz="1400" dirty="0"/>
              <a:t>보스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스테이지 정보를 한 번에 수정할 수 있는 패턴 시스템 제작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서버 부담을 줄이기 위한 클라이언트 트릭 연구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동적인 효과음 생성을 통한 사운드 리소스 개발 비용 절감</a:t>
            </a:r>
            <a:endParaRPr lang="en-US" altLang="ko-KR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D49CD-8079-1B37-9321-024A35ABF93B}"/>
              </a:ext>
            </a:extLst>
          </p:cNvPr>
          <p:cNvSpPr txBox="1"/>
          <p:nvPr/>
        </p:nvSpPr>
        <p:spPr>
          <a:xfrm>
            <a:off x="325016" y="533885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4FF77B-BA61-5791-E69D-ACFC12AACFED}"/>
              </a:ext>
            </a:extLst>
          </p:cNvPr>
          <p:cNvSpPr txBox="1"/>
          <p:nvPr/>
        </p:nvSpPr>
        <p:spPr>
          <a:xfrm>
            <a:off x="444306" y="5827530"/>
            <a:ext cx="512993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보스 레이드와 리듬의 접목을 통한</a:t>
            </a:r>
            <a:r>
              <a:rPr lang="en-US" altLang="ko-KR" sz="1400" dirty="0"/>
              <a:t> </a:t>
            </a:r>
            <a:r>
              <a:rPr lang="ko-KR" altLang="en-US" sz="1400" dirty="0"/>
              <a:t>새로운 장르의 게임 개발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서버를 포함한 개발 환경에 </a:t>
            </a:r>
            <a:r>
              <a:rPr lang="ko-KR" altLang="en-US" sz="1400" dirty="0" err="1"/>
              <a:t>익숙해지기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14EEB-0A24-E423-101F-D280912A5BB0}"/>
              </a:ext>
            </a:extLst>
          </p:cNvPr>
          <p:cNvSpPr txBox="1"/>
          <p:nvPr/>
        </p:nvSpPr>
        <p:spPr>
          <a:xfrm>
            <a:off x="9080231" y="4851529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기획안의 슬라임</a:t>
            </a:r>
          </a:p>
        </p:txBody>
      </p:sp>
      <p:sp>
        <p:nvSpPr>
          <p:cNvPr id="38" name="Chord 9">
            <a:extLst>
              <a:ext uri="{FF2B5EF4-FFF2-40B4-BE49-F238E27FC236}">
                <a16:creationId xmlns:a16="http://schemas.microsoft.com/office/drawing/2014/main" id="{3ECAA819-C3CA-C814-1735-F028402FC5B0}"/>
              </a:ext>
            </a:extLst>
          </p:cNvPr>
          <p:cNvSpPr/>
          <p:nvPr/>
        </p:nvSpPr>
        <p:spPr>
          <a:xfrm rot="6730305">
            <a:off x="10372119" y="4039654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7">
            <a:extLst>
              <a:ext uri="{FF2B5EF4-FFF2-40B4-BE49-F238E27FC236}">
                <a16:creationId xmlns:a16="http://schemas.microsoft.com/office/drawing/2014/main" id="{D8C1424F-9537-39BE-DD25-4D3F637E9A65}"/>
              </a:ext>
            </a:extLst>
          </p:cNvPr>
          <p:cNvCxnSpPr>
            <a:cxnSpLocks/>
          </p:cNvCxnSpPr>
          <p:nvPr/>
        </p:nvCxnSpPr>
        <p:spPr>
          <a:xfrm>
            <a:off x="10648010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8">
            <a:extLst>
              <a:ext uri="{FF2B5EF4-FFF2-40B4-BE49-F238E27FC236}">
                <a16:creationId xmlns:a16="http://schemas.microsoft.com/office/drawing/2014/main" id="{8BCFB7DF-035B-163E-5AFF-626A6355B54D}"/>
              </a:ext>
            </a:extLst>
          </p:cNvPr>
          <p:cNvCxnSpPr>
            <a:cxnSpLocks/>
          </p:cNvCxnSpPr>
          <p:nvPr/>
        </p:nvCxnSpPr>
        <p:spPr>
          <a:xfrm>
            <a:off x="11027237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rapezoid 3">
            <a:extLst>
              <a:ext uri="{FF2B5EF4-FFF2-40B4-BE49-F238E27FC236}">
                <a16:creationId xmlns:a16="http://schemas.microsoft.com/office/drawing/2014/main" id="{E69EBCD4-9925-687A-2E6B-2EB2FD4E2398}"/>
              </a:ext>
            </a:extLst>
          </p:cNvPr>
          <p:cNvSpPr/>
          <p:nvPr/>
        </p:nvSpPr>
        <p:spPr>
          <a:xfrm rot="12891988">
            <a:off x="11213277" y="3342576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id="{EAFCB67A-DD09-EB01-5FE4-5066EC55C68C}"/>
              </a:ext>
            </a:extLst>
          </p:cNvPr>
          <p:cNvSpPr/>
          <p:nvPr/>
        </p:nvSpPr>
        <p:spPr>
          <a:xfrm rot="13688901">
            <a:off x="11468751" y="3791677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11">
            <a:extLst>
              <a:ext uri="{FF2B5EF4-FFF2-40B4-BE49-F238E27FC236}">
                <a16:creationId xmlns:a16="http://schemas.microsoft.com/office/drawing/2014/main" id="{52FEA1AF-288D-086F-9068-9E3914605EB9}"/>
              </a:ext>
            </a:extLst>
          </p:cNvPr>
          <p:cNvSpPr/>
          <p:nvPr/>
        </p:nvSpPr>
        <p:spPr>
          <a:xfrm rot="11981814">
            <a:off x="10909914" y="3396871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B64D429-C35A-5D03-5130-7B9BCEE19992}"/>
              </a:ext>
            </a:extLst>
          </p:cNvPr>
          <p:cNvCxnSpPr/>
          <p:nvPr/>
        </p:nvCxnSpPr>
        <p:spPr>
          <a:xfrm>
            <a:off x="8884331" y="4719474"/>
            <a:ext cx="24856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31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2111475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6933308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졸업 작품 통과 및 </a:t>
            </a:r>
            <a:r>
              <a:rPr lang="ko-KR" altLang="en-US" sz="1400" dirty="0" err="1"/>
              <a:t>익스트림</a:t>
            </a:r>
            <a:r>
              <a:rPr lang="ko-KR" altLang="en-US" sz="1400" dirty="0"/>
              <a:t> 프로그래밍을 통한 원만한 의사 소통으로 </a:t>
            </a:r>
            <a:r>
              <a:rPr lang="ko-KR" altLang="en-US" sz="1400" dirty="0">
                <a:solidFill>
                  <a:srgbClr val="00B0F0"/>
                </a:solidFill>
              </a:rPr>
              <a:t>팀 목표 달성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게임 클라이언트를 개발하며 </a:t>
            </a:r>
            <a:r>
              <a:rPr lang="en-US" altLang="ko-KR" sz="1400" dirty="0"/>
              <a:t>30</a:t>
            </a:r>
            <a:r>
              <a:rPr lang="ko-KR" altLang="en-US" sz="1400" dirty="0"/>
              <a:t>주간 </a:t>
            </a:r>
            <a:r>
              <a:rPr lang="ko-KR" altLang="en-US" sz="1400" dirty="0">
                <a:solidFill>
                  <a:srgbClr val="00B0F0"/>
                </a:solidFill>
              </a:rPr>
              <a:t>개발 일지 작성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325016" y="2966751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3395514"/>
            <a:ext cx="9108584" cy="2118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en-US" altLang="ko-KR" sz="1400" dirty="0" err="1"/>
              <a:t>xyzw</a:t>
            </a:r>
            <a:r>
              <a:rPr lang="en-US" altLang="ko-KR" sz="1400" dirty="0"/>
              <a:t> </a:t>
            </a:r>
            <a:r>
              <a:rPr lang="ko-KR" altLang="en-US" sz="1400" dirty="0"/>
              <a:t>좌표계를 사용하여 </a:t>
            </a:r>
            <a:r>
              <a:rPr lang="en-US" altLang="ko-KR" sz="1400" dirty="0"/>
              <a:t>3D</a:t>
            </a:r>
            <a:r>
              <a:rPr lang="ko-KR" altLang="en-US" sz="1400" dirty="0"/>
              <a:t> 육각형 인게임 </a:t>
            </a:r>
            <a:r>
              <a:rPr lang="ko-KR" altLang="en-US" sz="1400" dirty="0">
                <a:solidFill>
                  <a:srgbClr val="00B0F0"/>
                </a:solidFill>
              </a:rPr>
              <a:t>맵 툴 제작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좀 더 유연한 파싱 시스템을 만들어 이전 프로젝트의 개선점을 보완한 </a:t>
            </a:r>
            <a:r>
              <a:rPr lang="ko-KR" altLang="en-US" sz="1400" dirty="0">
                <a:solidFill>
                  <a:srgbClr val="00B0F0"/>
                </a:solidFill>
              </a:rPr>
              <a:t>패턴 시스템 제작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서버를 위한 </a:t>
            </a:r>
            <a:r>
              <a:rPr lang="ko-KR" altLang="en-US" sz="1400" dirty="0">
                <a:solidFill>
                  <a:srgbClr val="FF0000"/>
                </a:solidFill>
              </a:rPr>
              <a:t>클라이언트 트릭은 적용하지 못 했음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 err="1"/>
              <a:t>데드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레커닝</a:t>
            </a:r>
            <a:r>
              <a:rPr lang="ko-KR" altLang="en-US" sz="1200" dirty="0"/>
              <a:t> 등 일반적인 최적화 기법을 사용하기 힘든 장르였고</a:t>
            </a:r>
            <a:r>
              <a:rPr lang="en-US" altLang="ko-KR" sz="1200" dirty="0"/>
              <a:t>, </a:t>
            </a:r>
            <a:r>
              <a:rPr lang="ko-KR" altLang="en-US" sz="1200" dirty="0"/>
              <a:t>목표 동시 </a:t>
            </a:r>
            <a:r>
              <a:rPr lang="ko-KR" altLang="en-US" sz="1200" dirty="0" err="1"/>
              <a:t>접속자</a:t>
            </a:r>
            <a:r>
              <a:rPr lang="ko-KR" altLang="en-US" sz="1200" dirty="0"/>
              <a:t> 수를 달성하는데 필요하지도 않았음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효과음 동적 생성 </a:t>
            </a:r>
            <a:r>
              <a:rPr lang="ko-KR" altLang="en-US" sz="1400" dirty="0">
                <a:solidFill>
                  <a:srgbClr val="00B0F0"/>
                </a:solidFill>
              </a:rPr>
              <a:t>스크립트 작성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 err="1"/>
              <a:t>wwise</a:t>
            </a:r>
            <a:r>
              <a:rPr lang="ko-KR" altLang="en-US" sz="1200" dirty="0"/>
              <a:t>를 사용해 효과음 생성 환경을 만들었으나 필요 기능에 비해 너무 무겁고 느려서 스크립트로 대체함</a:t>
            </a:r>
            <a:r>
              <a:rPr lang="en-US" altLang="ko-KR" sz="12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D49CD-8079-1B37-9321-024A35ABF93B}"/>
              </a:ext>
            </a:extLst>
          </p:cNvPr>
          <p:cNvSpPr txBox="1"/>
          <p:nvPr/>
        </p:nvSpPr>
        <p:spPr>
          <a:xfrm>
            <a:off x="325016" y="5532641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4FF77B-BA61-5791-E69D-ACFC12AACFED}"/>
              </a:ext>
            </a:extLst>
          </p:cNvPr>
          <p:cNvSpPr txBox="1"/>
          <p:nvPr/>
        </p:nvSpPr>
        <p:spPr>
          <a:xfrm>
            <a:off x="444306" y="6031851"/>
            <a:ext cx="5282215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대규모 동시 접속 게임으로 </a:t>
            </a:r>
            <a:r>
              <a:rPr lang="ko-KR" altLang="en-US" sz="1400" dirty="0">
                <a:solidFill>
                  <a:srgbClr val="00B0F0"/>
                </a:solidFill>
              </a:rPr>
              <a:t>서버 환경에 익숙해질 수 있었음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게임 장르는 여전히 </a:t>
            </a:r>
            <a:r>
              <a:rPr lang="ko-KR" altLang="en-US" sz="1400" dirty="0">
                <a:solidFill>
                  <a:srgbClr val="FF0000"/>
                </a:solidFill>
              </a:rPr>
              <a:t>대중적이지 않고 너무 어려움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895C07-F923-AEC7-C270-4081931E7B3C}"/>
              </a:ext>
            </a:extLst>
          </p:cNvPr>
          <p:cNvSpPr txBox="1"/>
          <p:nvPr/>
        </p:nvSpPr>
        <p:spPr>
          <a:xfrm>
            <a:off x="8734554" y="3034989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달성 </a:t>
            </a:r>
            <a:r>
              <a:rPr lang="en-US" altLang="ko-KR" dirty="0"/>
              <a:t>: 6 / 7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7DB98C-B9A7-AB82-B216-489F2E0E882A}"/>
              </a:ext>
            </a:extLst>
          </p:cNvPr>
          <p:cNvSpPr txBox="1"/>
          <p:nvPr/>
        </p:nvSpPr>
        <p:spPr>
          <a:xfrm>
            <a:off x="9342091" y="246904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요약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B9FC5C-C6F6-2E93-A7C9-285F2B3F5012}"/>
              </a:ext>
            </a:extLst>
          </p:cNvPr>
          <p:cNvSpPr txBox="1"/>
          <p:nvPr/>
        </p:nvSpPr>
        <p:spPr>
          <a:xfrm>
            <a:off x="8076032" y="3482837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개선 및 추가 연구 필요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06052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684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https://github.com/Juyeong11/Graduation_project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CEBF60-4896-2645-6186-700D0C73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12" y="2165465"/>
            <a:ext cx="3027725" cy="27930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C785DD-C08A-EF03-1178-2011C8870951}"/>
              </a:ext>
            </a:extLst>
          </p:cNvPr>
          <p:cNvSpPr txBox="1"/>
          <p:nvPr/>
        </p:nvSpPr>
        <p:spPr>
          <a:xfrm>
            <a:off x="9326373" y="509259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육각형 좌표계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7B68B-82AC-40FD-7F51-2B73BD6B0E68}"/>
              </a:ext>
            </a:extLst>
          </p:cNvPr>
          <p:cNvSpPr txBox="1"/>
          <p:nvPr/>
        </p:nvSpPr>
        <p:spPr>
          <a:xfrm>
            <a:off x="325015" y="3429000"/>
            <a:ext cx="755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000" dirty="0">
                <a:hlinkClick r:id="rId4"/>
              </a:rPr>
              <a:t>https://github.com/Juyeong11/Graduation_project/blob/main/BeatSlime%20design%20repo/BeatSlime.pptx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607EA-EA99-98DD-EC53-647EAEF6A425}"/>
              </a:ext>
            </a:extLst>
          </p:cNvPr>
          <p:cNvSpPr txBox="1"/>
          <p:nvPr/>
        </p:nvSpPr>
        <p:spPr>
          <a:xfrm>
            <a:off x="335158" y="3740656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중간 발표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간략한 내용이 소개되어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663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ko-KR" altLang="en-US" sz="3600" dirty="0"/>
              <a:t>콘솔 환경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4569781" y="4949510"/>
            <a:ext cx="3052438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가장 간단한 </a:t>
            </a:r>
            <a:r>
              <a:rPr lang="en-US" altLang="ko-KR" sz="1900" dirty="0"/>
              <a:t>MMORPG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latin typeface="+mj-lt"/>
            </a:endParaRPr>
          </a:p>
          <a:p>
            <a:pPr algn="ctr"/>
            <a:r>
              <a:rPr lang="ko-KR" altLang="en-US" sz="1600" dirty="0">
                <a:latin typeface="+mj-lt"/>
              </a:rPr>
              <a:t>게임 서버 수업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>
                <a:latin typeface="+mj-lt"/>
              </a:rPr>
              <a:t>게임 개발 과제</a:t>
            </a:r>
            <a:endParaRPr lang="en-US" altLang="ko-KR" sz="1600" dirty="0">
              <a:latin typeface="+mj-lt"/>
            </a:endParaRPr>
          </a:p>
          <a:p>
            <a:pPr algn="ctr"/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9B7BE4-6E42-E56F-5C62-EF10F17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64493"/>
            <a:ext cx="3540632" cy="280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98C79C-1F07-73FD-0C64-497513B7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87" y="1764496"/>
            <a:ext cx="4558113" cy="2804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EAEE18-44D9-9E3D-E98B-B33F0BEE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35" y="1764500"/>
            <a:ext cx="3762568" cy="2804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66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ko-KR" altLang="en-US" sz="3600" dirty="0"/>
              <a:t>콘솔 환경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90F-6FDF-82DA-CD40-9D2A36244E5F}"/>
              </a:ext>
            </a:extLst>
          </p:cNvPr>
          <p:cNvSpPr txBox="1"/>
          <p:nvPr/>
        </p:nvSpPr>
        <p:spPr>
          <a:xfrm>
            <a:off x="325016" y="1681933"/>
            <a:ext cx="3239990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기술 목표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925A-9E1D-33A8-8999-62B52905FB4B}"/>
              </a:ext>
            </a:extLst>
          </p:cNvPr>
          <p:cNvSpPr txBox="1"/>
          <p:nvPr/>
        </p:nvSpPr>
        <p:spPr>
          <a:xfrm>
            <a:off x="444306" y="2190682"/>
            <a:ext cx="6870792" cy="12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콘솔 환경에서 마우스로 작동하게 하고</a:t>
            </a:r>
            <a:r>
              <a:rPr lang="en-US" altLang="ko-KR" sz="1400" dirty="0"/>
              <a:t>,</a:t>
            </a:r>
            <a:r>
              <a:rPr lang="ko-KR" altLang="en-US" sz="1400" dirty="0"/>
              <a:t> 화면이 깜빡이지 않았으면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마우스를 사용하기 위해 </a:t>
            </a:r>
            <a:r>
              <a:rPr lang="ko-KR" altLang="en-US" sz="1200" dirty="0" err="1"/>
              <a:t>멀티스레드</a:t>
            </a:r>
            <a:r>
              <a:rPr lang="ko-KR" altLang="en-US" sz="1200" dirty="0"/>
              <a:t> 프로그래밍 필요</a:t>
            </a:r>
            <a:r>
              <a:rPr lang="en-US" altLang="ko-KR" sz="1200" dirty="0"/>
              <a:t>, </a:t>
            </a:r>
            <a:r>
              <a:rPr lang="ko-KR" altLang="en-US" sz="1200" dirty="0"/>
              <a:t>더블 </a:t>
            </a:r>
            <a:r>
              <a:rPr lang="ko-KR" altLang="en-US" sz="1200" dirty="0" err="1"/>
              <a:t>버퍼링</a:t>
            </a:r>
            <a:r>
              <a:rPr lang="ko-KR" altLang="en-US" sz="1200" dirty="0"/>
              <a:t> 필요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게임 엔진을 사용해 개발하듯 컴포넌트 단위로 화면을 구성할 수 있었으면 좋겠다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네트워크 디버깅 방법 필요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E331-E189-DCCD-9D60-CC6212B45232}"/>
              </a:ext>
            </a:extLst>
          </p:cNvPr>
          <p:cNvSpPr txBox="1"/>
          <p:nvPr/>
        </p:nvSpPr>
        <p:spPr>
          <a:xfrm>
            <a:off x="325016" y="3769210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기술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139E4-774D-435C-7B10-71B137FD05D1}"/>
              </a:ext>
            </a:extLst>
          </p:cNvPr>
          <p:cNvSpPr txBox="1"/>
          <p:nvPr/>
        </p:nvSpPr>
        <p:spPr>
          <a:xfrm>
            <a:off x="444306" y="4261335"/>
            <a:ext cx="7266733" cy="12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과제에서 요구하는 기본 기능은 버그 없이 작동했으면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기본 기능 </a:t>
            </a:r>
            <a:r>
              <a:rPr lang="en-US" altLang="ko-KR" sz="1200" dirty="0"/>
              <a:t>: </a:t>
            </a:r>
            <a:r>
              <a:rPr lang="ko-KR" altLang="en-US" sz="1200" dirty="0"/>
              <a:t>이동</a:t>
            </a:r>
            <a:r>
              <a:rPr lang="en-US" altLang="ko-KR" sz="1200" dirty="0"/>
              <a:t>, </a:t>
            </a:r>
            <a:r>
              <a:rPr lang="ko-KR" altLang="en-US" sz="1200" dirty="0"/>
              <a:t>지형 장애물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몬스터와 전투</a:t>
            </a:r>
            <a:r>
              <a:rPr lang="en-US" altLang="ko-KR" sz="1200" dirty="0"/>
              <a:t>, DB</a:t>
            </a:r>
            <a:r>
              <a:rPr lang="ko-KR" altLang="en-US" sz="1200" dirty="0"/>
              <a:t>연결</a:t>
            </a:r>
            <a:r>
              <a:rPr lang="en-US" altLang="ko-KR" sz="1200" dirty="0"/>
              <a:t>, Lua Script, Chatting, </a:t>
            </a:r>
            <a:r>
              <a:rPr lang="ko-KR" altLang="en-US" sz="1200" dirty="0"/>
              <a:t>전투 메시지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고급 </a:t>
            </a:r>
            <a:r>
              <a:rPr lang="ko-KR" altLang="en-US" sz="1400" dirty="0" err="1"/>
              <a:t>멀티스레드</a:t>
            </a:r>
            <a:r>
              <a:rPr lang="ko-KR" altLang="en-US" sz="1400" dirty="0"/>
              <a:t> 프로그래밍 기법 </a:t>
            </a:r>
            <a:r>
              <a:rPr lang="en-US" altLang="ko-KR" sz="1400" dirty="0"/>
              <a:t>(CAS </a:t>
            </a:r>
            <a:r>
              <a:rPr lang="ko-KR" altLang="en-US" sz="1400" dirty="0"/>
              <a:t>등</a:t>
            </a:r>
            <a:r>
              <a:rPr lang="en-US" altLang="ko-KR" sz="1400" dirty="0"/>
              <a:t>) </a:t>
            </a:r>
            <a:r>
              <a:rPr lang="ko-KR" altLang="en-US" sz="1400" dirty="0"/>
              <a:t>사용해보기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en-US" altLang="ko-KR" sz="1400" dirty="0"/>
              <a:t>3000</a:t>
            </a:r>
            <a:r>
              <a:rPr lang="ko-KR" altLang="en-US" sz="1400" dirty="0"/>
              <a:t>명</a:t>
            </a:r>
            <a:endParaRPr lang="en-US" altLang="ko-KR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7DF841-213D-AFBF-0A87-BBD4BED7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079" y="1522630"/>
            <a:ext cx="2333956" cy="25520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0043BB-AD37-A79A-B651-913D9563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548" y="3293117"/>
            <a:ext cx="2459053" cy="25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6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ko-KR" altLang="en-US" sz="3600" dirty="0"/>
              <a:t>콘솔 환경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26757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기술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8B26B-86B5-873D-4756-BC79A2F3350F}"/>
              </a:ext>
            </a:extLst>
          </p:cNvPr>
          <p:cNvSpPr txBox="1"/>
          <p:nvPr/>
        </p:nvSpPr>
        <p:spPr>
          <a:xfrm>
            <a:off x="520743" y="2254223"/>
            <a:ext cx="6088526" cy="2747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en-US" altLang="ko-KR" sz="1400" dirty="0" err="1"/>
              <a:t>Windows.h</a:t>
            </a:r>
            <a:r>
              <a:rPr lang="ko-KR" altLang="en-US" sz="1400" dirty="0"/>
              <a:t>의 마우스 정보 취득 함수로 </a:t>
            </a:r>
            <a:r>
              <a:rPr lang="ko-KR" altLang="en-US" sz="1400" dirty="0">
                <a:solidFill>
                  <a:srgbClr val="00B0F0"/>
                </a:solidFill>
              </a:rPr>
              <a:t>콘솔 환경에서 마우스 작동구현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Blocking </a:t>
            </a:r>
            <a:r>
              <a:rPr lang="ko-KR" altLang="en-US" sz="1200" dirty="0"/>
              <a:t>함수이기 때문에 </a:t>
            </a:r>
            <a:r>
              <a:rPr lang="ko-KR" altLang="en-US" sz="1200" dirty="0" err="1"/>
              <a:t>멀티스레드</a:t>
            </a:r>
            <a:r>
              <a:rPr lang="ko-KR" altLang="en-US" sz="1200" dirty="0"/>
              <a:t> 프로그래밍 필요</a:t>
            </a:r>
            <a:r>
              <a:rPr lang="en-US" altLang="ko-KR" sz="1200" dirty="0"/>
              <a:t>, </a:t>
            </a:r>
            <a:r>
              <a:rPr lang="ko-KR" altLang="en-US" sz="1200" dirty="0"/>
              <a:t>기능별 스레드 구현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마우스</a:t>
            </a:r>
            <a:r>
              <a:rPr lang="en-US" altLang="ko-KR" sz="1200" dirty="0"/>
              <a:t>&amp;</a:t>
            </a:r>
            <a:r>
              <a:rPr lang="ko-KR" altLang="en-US" sz="1200" dirty="0"/>
              <a:t>키보드 처리</a:t>
            </a:r>
            <a:r>
              <a:rPr lang="en-US" altLang="ko-KR" sz="1200" dirty="0"/>
              <a:t>, </a:t>
            </a:r>
            <a:r>
              <a:rPr lang="ko-KR" altLang="en-US" sz="1200" dirty="0"/>
              <a:t>화면 출력</a:t>
            </a:r>
            <a:r>
              <a:rPr lang="en-US" altLang="ko-KR" sz="1200" dirty="0"/>
              <a:t>, </a:t>
            </a:r>
            <a:r>
              <a:rPr lang="ko-KR" altLang="en-US" sz="1200" dirty="0"/>
              <a:t>게임 로직</a:t>
            </a:r>
            <a:r>
              <a:rPr lang="en-US" altLang="ko-KR" sz="1200" dirty="0"/>
              <a:t>, </a:t>
            </a:r>
            <a:r>
              <a:rPr lang="ko-KR" altLang="en-US" sz="1200" dirty="0"/>
              <a:t>네트워크 담당 </a:t>
            </a:r>
            <a:r>
              <a:rPr lang="en-US" altLang="ko-KR" sz="1200" dirty="0"/>
              <a:t>4 </a:t>
            </a:r>
            <a:r>
              <a:rPr lang="ko-KR" altLang="en-US" sz="1200" dirty="0"/>
              <a:t>스레드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텍스트 비교 출력으로 </a:t>
            </a:r>
            <a:r>
              <a:rPr lang="ko-KR" altLang="en-US" sz="1400" dirty="0">
                <a:solidFill>
                  <a:srgbClr val="00B0F0"/>
                </a:solidFill>
              </a:rPr>
              <a:t>깜빡이지 않는 클라이언트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Zone </a:t>
            </a:r>
            <a:r>
              <a:rPr lang="ko-KR" altLang="en-US" sz="1400" dirty="0"/>
              <a:t>클래스를 통해 </a:t>
            </a:r>
            <a:r>
              <a:rPr lang="ko-KR" altLang="en-US" sz="1400" dirty="0">
                <a:solidFill>
                  <a:srgbClr val="00B0F0"/>
                </a:solidFill>
              </a:rPr>
              <a:t>쉬운 화면 배치 가능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위치만 지정하면 쉽게 화면에 출력 가능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기능을 만들고 </a:t>
            </a:r>
            <a:r>
              <a:rPr lang="ko-KR" altLang="en-US" sz="1200" dirty="0">
                <a:solidFill>
                  <a:srgbClr val="FF0000"/>
                </a:solidFill>
              </a:rPr>
              <a:t>많이 적용하지 못 한 것은 아쉬움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- </a:t>
            </a:r>
            <a:r>
              <a:rPr lang="ko-KR" altLang="en-US" sz="1400" dirty="0">
                <a:solidFill>
                  <a:srgbClr val="00B0F0"/>
                </a:solidFill>
              </a:rPr>
              <a:t>네트워크 디버그 페이지 구현</a:t>
            </a:r>
            <a:r>
              <a:rPr lang="ko-KR" altLang="en-US" sz="1400" dirty="0"/>
              <a:t>으로 편한 네트워크 디버깅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82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ko-KR" altLang="en-US" sz="3600" dirty="0"/>
              <a:t>콘솔 환경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C10D5-7F24-6C85-D719-9056E7EDD5D1}"/>
              </a:ext>
            </a:extLst>
          </p:cNvPr>
          <p:cNvSpPr txBox="1"/>
          <p:nvPr/>
        </p:nvSpPr>
        <p:spPr>
          <a:xfrm>
            <a:off x="510997" y="2216631"/>
            <a:ext cx="8267243" cy="30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>
                <a:solidFill>
                  <a:srgbClr val="00B0F0"/>
                </a:solidFill>
              </a:rPr>
              <a:t>기본 기능</a:t>
            </a:r>
            <a:r>
              <a:rPr lang="en-US" altLang="ko-KR" sz="1400" dirty="0">
                <a:solidFill>
                  <a:srgbClr val="00B0F0"/>
                </a:solidFill>
              </a:rPr>
              <a:t> </a:t>
            </a:r>
            <a:r>
              <a:rPr lang="ko-KR" altLang="en-US" sz="1400" dirty="0">
                <a:solidFill>
                  <a:srgbClr val="00B0F0"/>
                </a:solidFill>
              </a:rPr>
              <a:t>모두 구현</a:t>
            </a:r>
            <a:r>
              <a:rPr lang="ko-KR" altLang="en-US" sz="1400" dirty="0"/>
              <a:t>하고 추가 개발 조금 진행</a:t>
            </a:r>
            <a:r>
              <a:rPr lang="en-US" altLang="ko-KR" sz="1400" dirty="0"/>
              <a:t>, </a:t>
            </a:r>
            <a:r>
              <a:rPr lang="ko-KR" altLang="en-US" sz="1400" dirty="0"/>
              <a:t>유령 클라이언트 등의 버그 거의 없음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자세한 내용은 다음 슬라이드에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en-US" altLang="ko-KR" sz="1400" dirty="0" err="1"/>
              <a:t>concurrent_queue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atomic_compare_exchange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ko-KR" altLang="en-US" sz="1400" dirty="0" err="1">
                <a:solidFill>
                  <a:srgbClr val="00B0F0"/>
                </a:solidFill>
              </a:rPr>
              <a:t>멀티스레드</a:t>
            </a:r>
            <a:r>
              <a:rPr lang="ko-KR" altLang="en-US" sz="1400" dirty="0">
                <a:solidFill>
                  <a:srgbClr val="00B0F0"/>
                </a:solidFill>
              </a:rPr>
              <a:t> 프로그래밍 방법론을 익힘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>
                <a:solidFill>
                  <a:srgbClr val="FF0000"/>
                </a:solidFill>
              </a:rPr>
              <a:t>동시 </a:t>
            </a:r>
            <a:r>
              <a:rPr lang="ko-KR" altLang="en-US" sz="1200" dirty="0" err="1">
                <a:solidFill>
                  <a:srgbClr val="FF0000"/>
                </a:solidFill>
              </a:rPr>
              <a:t>접속자</a:t>
            </a:r>
            <a:r>
              <a:rPr lang="ko-KR" altLang="en-US" sz="1200" dirty="0">
                <a:solidFill>
                  <a:srgbClr val="FF0000"/>
                </a:solidFill>
              </a:rPr>
              <a:t> 수 개선은 미미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작은 프로젝트로 추가적인 연습 필요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ko-KR" altLang="en-US" sz="1400" dirty="0">
                <a:solidFill>
                  <a:srgbClr val="FF0000"/>
                </a:solidFill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</a:rPr>
              <a:t>1500</a:t>
            </a:r>
            <a:r>
              <a:rPr lang="ko-KR" altLang="en-US" sz="1400" dirty="0">
                <a:solidFill>
                  <a:srgbClr val="FF0000"/>
                </a:solidFill>
              </a:rPr>
              <a:t>명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목표치보다 훨씬 부족한 숫자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클라이언트의 </a:t>
            </a:r>
            <a:r>
              <a:rPr lang="ko-KR" altLang="en-US" sz="1200" dirty="0" err="1"/>
              <a:t>멀티스레드</a:t>
            </a:r>
            <a:r>
              <a:rPr lang="ko-KR" altLang="en-US" sz="1200" dirty="0"/>
              <a:t> 환경 구축을 주요 개발 내용으로 잡았기 때문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8F70C0-FCD0-597E-001E-C77EFC668EA1}"/>
              </a:ext>
            </a:extLst>
          </p:cNvPr>
          <p:cNvSpPr txBox="1"/>
          <p:nvPr/>
        </p:nvSpPr>
        <p:spPr>
          <a:xfrm>
            <a:off x="8741279" y="3533752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달성 </a:t>
            </a:r>
            <a:r>
              <a:rPr lang="en-US" altLang="ko-KR" dirty="0"/>
              <a:t>: 6 / 7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45AC72-58C8-E054-9850-4005013BD963}"/>
              </a:ext>
            </a:extLst>
          </p:cNvPr>
          <p:cNvSpPr txBox="1"/>
          <p:nvPr/>
        </p:nvSpPr>
        <p:spPr>
          <a:xfrm>
            <a:off x="9348816" y="296780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요약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01F3DC-7C03-7476-1FBE-BF0B3FB03A8C}"/>
              </a:ext>
            </a:extLst>
          </p:cNvPr>
          <p:cNvSpPr txBox="1"/>
          <p:nvPr/>
        </p:nvSpPr>
        <p:spPr>
          <a:xfrm>
            <a:off x="8082757" y="3981600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개선 및 추가 연구 필요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522969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ko-KR" altLang="en-US" sz="3600" dirty="0"/>
              <a:t>콘솔 환경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90F-6FDF-82DA-CD40-9D2A36244E5F}"/>
              </a:ext>
            </a:extLst>
          </p:cNvPr>
          <p:cNvSpPr txBox="1"/>
          <p:nvPr/>
        </p:nvSpPr>
        <p:spPr>
          <a:xfrm>
            <a:off x="2245256" y="1005911"/>
            <a:ext cx="2739853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00B050"/>
                </a:solidFill>
              </a:rPr>
              <a:t>실제 서버 구현 내용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7DF841-213D-AFBF-0A87-BBD4BED7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77" y="1694097"/>
            <a:ext cx="4356376" cy="47633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0043BB-AD37-A79A-B651-913D9563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862" y="1528888"/>
            <a:ext cx="4749066" cy="492858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049F28-0573-D6E7-E380-B1437423E212}"/>
              </a:ext>
            </a:extLst>
          </p:cNvPr>
          <p:cNvSpPr txBox="1"/>
          <p:nvPr/>
        </p:nvSpPr>
        <p:spPr>
          <a:xfrm>
            <a:off x="3144765" y="6534683"/>
            <a:ext cx="5578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4"/>
              </a:rPr>
              <a:t>https://github.com/SH-Broar/ELLIMS/blob/master/Links/state.txt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957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ko-KR" altLang="en-US" sz="3600" dirty="0"/>
              <a:t>콘솔 환경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BA100-FE06-DE0F-1E04-C8627D44EF72}"/>
              </a:ext>
            </a:extLst>
          </p:cNvPr>
          <p:cNvSpPr txBox="1"/>
          <p:nvPr/>
        </p:nvSpPr>
        <p:spPr>
          <a:xfrm>
            <a:off x="325016" y="4555945"/>
            <a:ext cx="59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기능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https://github.com/SH-Broar/ELLIMS/blob/master/Links/state.txt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06844-EBA6-B53C-4BBC-CFFE403F29AA}"/>
              </a:ext>
            </a:extLst>
          </p:cNvPr>
          <p:cNvSpPr txBox="1"/>
          <p:nvPr/>
        </p:nvSpPr>
        <p:spPr>
          <a:xfrm>
            <a:off x="325016" y="2247685"/>
            <a:ext cx="4572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https://github.com/SH-Broar/ELLIMS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1B695-5B86-D12C-C284-3F72F2BA2EA7}"/>
              </a:ext>
            </a:extLst>
          </p:cNvPr>
          <p:cNvSpPr txBox="1"/>
          <p:nvPr/>
        </p:nvSpPr>
        <p:spPr>
          <a:xfrm>
            <a:off x="325016" y="3523113"/>
            <a:ext cx="728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https://github.com/SH-Broar/ELLIMS/blob/master/Links/introduction.pptx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AA72E-4D1B-AA6A-A5B3-08B1216AA2AA}"/>
              </a:ext>
            </a:extLst>
          </p:cNvPr>
          <p:cNvSpPr txBox="1"/>
          <p:nvPr/>
        </p:nvSpPr>
        <p:spPr>
          <a:xfrm>
            <a:off x="335159" y="2555462"/>
            <a:ext cx="822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깃 저장소입니다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클라이언트는 </a:t>
            </a:r>
            <a:r>
              <a:rPr lang="en-US" altLang="ko-KR" sz="1200" dirty="0"/>
              <a:t>/ELLIMS </a:t>
            </a:r>
            <a:r>
              <a:rPr lang="ko-KR" altLang="en-US" sz="1200" dirty="0"/>
              <a:t>폴더에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</a:t>
            </a:r>
            <a:r>
              <a:rPr lang="en-US" altLang="ko-KR" sz="1200" dirty="0"/>
              <a:t>/ELLIMS Server/</a:t>
            </a:r>
            <a:r>
              <a:rPr lang="en-US" altLang="ko-KR" sz="1200" dirty="0" err="1"/>
              <a:t>multi_iocp_server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480AA-EC66-09F4-ED23-D8892736BAE7}"/>
              </a:ext>
            </a:extLst>
          </p:cNvPr>
          <p:cNvSpPr txBox="1"/>
          <p:nvPr/>
        </p:nvSpPr>
        <p:spPr>
          <a:xfrm>
            <a:off x="335159" y="3830890"/>
            <a:ext cx="541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과제 제출 당시 사용한 발표용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스크린샷과 함께 설명이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3C2980-B23B-EFFC-4406-62297E6626E6}"/>
              </a:ext>
            </a:extLst>
          </p:cNvPr>
          <p:cNvSpPr txBox="1"/>
          <p:nvPr/>
        </p:nvSpPr>
        <p:spPr>
          <a:xfrm>
            <a:off x="335159" y="4867601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구현 사항을 정리해 놓은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402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E562-36EE-300C-ADFD-E514F86B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674528"/>
            <a:ext cx="5509230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E34743-63AF-A905-F1AE-BE594E31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6" y="1674528"/>
            <a:ext cx="5504003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1283625" y="5207115"/>
            <a:ext cx="96247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회전하는 막대가 마름모꼴의 노트에 닿았을 때 노트와 동일한 수의 키를 입력하는 리듬게임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모바일 게임 </a:t>
            </a:r>
            <a:r>
              <a:rPr lang="en-US" altLang="ko-KR" sz="1600" dirty="0"/>
              <a:t>“</a:t>
            </a:r>
            <a:r>
              <a:rPr lang="ko-KR" altLang="en-US" sz="1600" dirty="0"/>
              <a:t>명일방주</a:t>
            </a:r>
            <a:r>
              <a:rPr lang="en-US" altLang="ko-KR" sz="1600" dirty="0"/>
              <a:t>”</a:t>
            </a:r>
            <a:r>
              <a:rPr lang="ko-KR" altLang="en-US" sz="1600" dirty="0"/>
              <a:t> 비공식 팬 대회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시에스타배</a:t>
            </a:r>
            <a:r>
              <a:rPr lang="ko-KR" altLang="en-US" sz="1600" dirty="0"/>
              <a:t> 여름 종합 창작 대회</a:t>
            </a:r>
            <a:r>
              <a:rPr lang="en-US" altLang="ko-KR" sz="1600" dirty="0"/>
              <a:t>” </a:t>
            </a:r>
            <a:r>
              <a:rPr lang="ko-KR" altLang="en-US" sz="1600" dirty="0"/>
              <a:t>제출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게임</a:t>
            </a:r>
            <a:endParaRPr lang="en-US" altLang="ko-KR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E44AED-2774-25AB-7B1D-E7C084A7523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0778F-B236-25A1-03E4-AAD62A9BD94D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277393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881977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323C9-E579-366D-3783-686CB57E2DD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BCE4DA-0CB6-154C-606F-33BE4463CAD5}"/>
              </a:ext>
            </a:extLst>
          </p:cNvPr>
          <p:cNvSpPr txBox="1"/>
          <p:nvPr/>
        </p:nvSpPr>
        <p:spPr>
          <a:xfrm>
            <a:off x="444306" y="2361320"/>
            <a:ext cx="568617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명일방주의 비공식 팬 대회 </a:t>
            </a:r>
            <a:r>
              <a:rPr lang="en-US" altLang="ko-KR" sz="1400" dirty="0"/>
              <a:t>“</a:t>
            </a:r>
            <a:r>
              <a:rPr lang="ko-KR" altLang="en-US" sz="1400" dirty="0"/>
              <a:t>여름 종합 창작 대회</a:t>
            </a:r>
            <a:r>
              <a:rPr lang="en-US" altLang="ko-KR" sz="1400" dirty="0"/>
              <a:t>”</a:t>
            </a:r>
            <a:r>
              <a:rPr lang="ko-KR" altLang="en-US" sz="1400" dirty="0"/>
              <a:t>에 제출하기 위해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디버깅 기간을 고려하여 </a:t>
            </a:r>
            <a:r>
              <a:rPr lang="en-US" altLang="ko-KR" sz="1400" dirty="0"/>
              <a:t>7</a:t>
            </a:r>
            <a:r>
              <a:rPr lang="ko-KR" altLang="en-US" sz="1400" dirty="0"/>
              <a:t>일 이내로 개발을 완료해야 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9D8D4-8C8C-F1C2-37E0-1E976D160D7C}"/>
              </a:ext>
            </a:extLst>
          </p:cNvPr>
          <p:cNvSpPr txBox="1"/>
          <p:nvPr/>
        </p:nvSpPr>
        <p:spPr>
          <a:xfrm>
            <a:off x="325016" y="3151554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8618E-C3C9-688C-8B9F-CCF84FAB7FD5}"/>
              </a:ext>
            </a:extLst>
          </p:cNvPr>
          <p:cNvSpPr txBox="1"/>
          <p:nvPr/>
        </p:nvSpPr>
        <p:spPr>
          <a:xfrm>
            <a:off x="444306" y="3630897"/>
            <a:ext cx="594105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Csv</a:t>
            </a:r>
            <a:r>
              <a:rPr lang="ko-KR" altLang="en-US" sz="1400" dirty="0"/>
              <a:t>파일에서 패턴 데이터를 읽어 적절한 시간에 생성 </a:t>
            </a:r>
            <a:r>
              <a:rPr lang="en-US" altLang="ko-KR" sz="1400" dirty="0"/>
              <a:t>(</a:t>
            </a:r>
            <a:r>
              <a:rPr lang="ko-KR" altLang="en-US" sz="1400" dirty="0"/>
              <a:t>위치 계산 필요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BPM</a:t>
            </a:r>
            <a:r>
              <a:rPr lang="ko-KR" altLang="en-US" sz="1400" dirty="0"/>
              <a:t>과 박자 계산</a:t>
            </a:r>
            <a:r>
              <a:rPr lang="en-US" altLang="ko-KR" sz="1400" dirty="0"/>
              <a:t>, </a:t>
            </a:r>
            <a:r>
              <a:rPr lang="ko-KR" altLang="en-US" sz="1400" dirty="0"/>
              <a:t>회전하는 판정선의</a:t>
            </a:r>
            <a:r>
              <a:rPr lang="en-US" altLang="ko-KR" sz="1400" dirty="0"/>
              <a:t> </a:t>
            </a:r>
            <a:r>
              <a:rPr lang="ko-KR" altLang="en-US" sz="1400" dirty="0"/>
              <a:t>판정 시스템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074E2D-E825-34E6-7A9E-1CB83F4A229D}"/>
              </a:ext>
            </a:extLst>
          </p:cNvPr>
          <p:cNvSpPr txBox="1"/>
          <p:nvPr/>
        </p:nvSpPr>
        <p:spPr>
          <a:xfrm>
            <a:off x="325016" y="4479612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A93CF-4CDA-32DE-F1FB-1AEE936EFF56}"/>
              </a:ext>
            </a:extLst>
          </p:cNvPr>
          <p:cNvSpPr txBox="1"/>
          <p:nvPr/>
        </p:nvSpPr>
        <p:spPr>
          <a:xfrm>
            <a:off x="444306" y="4949624"/>
            <a:ext cx="4708340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확장성 있는 프로젝트 구현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대회 제출 이후에도 쉽게 업데이트 가능하게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직접 만든 음악을 사용해서 만족감 얻기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스스로 리듬 게임을 즐기기 위해 높은 퀄리티로 만들기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483853-9785-DCCD-7DA0-55B47F0DC367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57794D-292E-1E83-55FB-38C9D463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724" y="1855276"/>
            <a:ext cx="4345004" cy="2443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774AE5-FF49-5586-30D7-8D6B13333A76}"/>
              </a:ext>
            </a:extLst>
          </p:cNvPr>
          <p:cNvSpPr txBox="1"/>
          <p:nvPr/>
        </p:nvSpPr>
        <p:spPr>
          <a:xfrm>
            <a:off x="8770132" y="4415272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비공식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대회 포스터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DAD1DD4-2E70-A91F-8756-C9759D71F213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1A16279-6677-5FA0-00EC-EF13128028F9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4502FD-B6F6-3C7D-F163-CC0BC6078963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3CF280-D7A8-5644-B708-B2B82D081DF3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7971F1-B6A0-FF77-C148-D229FF00C008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475D1-64A9-BB98-1B50-77309207E0AA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F8A517-1D0D-FC7C-EDA0-5DC5F13CA9A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C6FEE4A-BC4F-5D2E-911B-86B43C1EE0D1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9B6232A-048A-C14C-FC66-4EBAF133C659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76CA2-DE0A-A437-B296-0C3821BBCFF7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8F8FD7-6CCD-2295-2DD7-291A117516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A678-401B-5D04-FD6F-9BF438E2A1D3}"/>
              </a:ext>
            </a:extLst>
          </p:cNvPr>
          <p:cNvSpPr txBox="1"/>
          <p:nvPr/>
        </p:nvSpPr>
        <p:spPr>
          <a:xfrm>
            <a:off x="325016" y="1881977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ED8B3-642E-7409-5FE7-0457807BDEFF}"/>
              </a:ext>
            </a:extLst>
          </p:cNvPr>
          <p:cNvSpPr txBox="1"/>
          <p:nvPr/>
        </p:nvSpPr>
        <p:spPr>
          <a:xfrm>
            <a:off x="444306" y="2361320"/>
            <a:ext cx="386195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기한 내 대회 제출 성공으로 </a:t>
            </a:r>
            <a:r>
              <a:rPr lang="ko-KR" altLang="en-US" sz="1400" dirty="0">
                <a:solidFill>
                  <a:srgbClr val="00B0F0"/>
                </a:solidFill>
              </a:rPr>
              <a:t>기한 목표 달성</a:t>
            </a:r>
            <a:r>
              <a:rPr lang="en-US" altLang="ko-KR" sz="1400" dirty="0">
                <a:solidFill>
                  <a:srgbClr val="00B0F0"/>
                </a:solidFill>
              </a:rPr>
              <a:t>!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9CBF0-D1A4-AAA8-21D2-13137258A950}"/>
              </a:ext>
            </a:extLst>
          </p:cNvPr>
          <p:cNvSpPr txBox="1"/>
          <p:nvPr/>
        </p:nvSpPr>
        <p:spPr>
          <a:xfrm>
            <a:off x="325016" y="2890294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389D4-B892-DB61-4CBC-781AD7FF6763}"/>
              </a:ext>
            </a:extLst>
          </p:cNvPr>
          <p:cNvSpPr txBox="1"/>
          <p:nvPr/>
        </p:nvSpPr>
        <p:spPr>
          <a:xfrm>
            <a:off x="444306" y="3378968"/>
            <a:ext cx="6401111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목표한 </a:t>
            </a:r>
            <a:r>
              <a:rPr lang="ko-KR" altLang="en-US" sz="1400" dirty="0">
                <a:solidFill>
                  <a:srgbClr val="00B0F0"/>
                </a:solidFill>
              </a:rPr>
              <a:t>판정 시스템 구현 성공</a:t>
            </a:r>
            <a:r>
              <a:rPr lang="en-US" altLang="ko-KR" sz="1400" dirty="0"/>
              <a:t>, </a:t>
            </a:r>
            <a:r>
              <a:rPr lang="ko-KR" altLang="en-US" sz="1400" dirty="0"/>
              <a:t>박자 정보만으로 수월한 패턴 제작 가능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너무 많은 처리를 </a:t>
            </a:r>
            <a:r>
              <a:rPr lang="en-US" altLang="ko-KR" sz="1400" dirty="0" err="1"/>
              <a:t>GameManagerr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담당 </a:t>
            </a:r>
            <a:r>
              <a:rPr lang="en-US" altLang="ko-KR" sz="1200" dirty="0"/>
              <a:t>-&gt; </a:t>
            </a:r>
            <a:r>
              <a:rPr lang="ko-KR" altLang="en-US" sz="1200" dirty="0">
                <a:solidFill>
                  <a:srgbClr val="FF0000"/>
                </a:solidFill>
              </a:rPr>
              <a:t>분리 필요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음악 정보 </a:t>
            </a:r>
            <a:r>
              <a:rPr lang="en-US" altLang="ko-KR" sz="1400" dirty="0"/>
              <a:t>(bpm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을 유니티 씬 안에 </a:t>
            </a:r>
            <a:r>
              <a:rPr lang="ko-KR" altLang="en-US" sz="1400" dirty="0">
                <a:solidFill>
                  <a:srgbClr val="FF0000"/>
                </a:solidFill>
              </a:rPr>
              <a:t>하드 코딩으로 작성한 것은 개선 필요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56CE4-2E95-8F5D-9113-87D89B877923}"/>
              </a:ext>
            </a:extLst>
          </p:cNvPr>
          <p:cNvSpPr txBox="1"/>
          <p:nvPr/>
        </p:nvSpPr>
        <p:spPr>
          <a:xfrm>
            <a:off x="325016" y="450760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F2321-9842-7F5A-CEF2-978E39B257A4}"/>
              </a:ext>
            </a:extLst>
          </p:cNvPr>
          <p:cNvSpPr txBox="1"/>
          <p:nvPr/>
        </p:nvSpPr>
        <p:spPr>
          <a:xfrm>
            <a:off x="444306" y="5024272"/>
            <a:ext cx="6107762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>
                <a:solidFill>
                  <a:srgbClr val="00B0F0"/>
                </a:solidFill>
              </a:rPr>
              <a:t>대회 출품 및 시상</a:t>
            </a:r>
            <a:r>
              <a:rPr lang="ko-KR" altLang="en-US" sz="1400" dirty="0"/>
              <a:t>으로 성취감 획득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>
                <a:solidFill>
                  <a:srgbClr val="FF0000"/>
                </a:solidFill>
              </a:rPr>
              <a:t>시스템 확장성이 부족</a:t>
            </a:r>
            <a:r>
              <a:rPr lang="ko-KR" altLang="en-US" sz="1400" dirty="0"/>
              <a:t>함 </a:t>
            </a:r>
            <a:r>
              <a:rPr lang="en-US" altLang="ko-KR" sz="1400" dirty="0"/>
              <a:t>(</a:t>
            </a:r>
            <a:r>
              <a:rPr lang="ko-KR" altLang="en-US" sz="1400" dirty="0"/>
              <a:t>롱 노트</a:t>
            </a:r>
            <a:r>
              <a:rPr lang="en-US" altLang="ko-KR" sz="1400" dirty="0"/>
              <a:t>,</a:t>
            </a:r>
            <a:r>
              <a:rPr lang="ko-KR" altLang="en-US" sz="1400" dirty="0"/>
              <a:t> 변속 등 추가 게임성 요소 대응 불가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-&gt; </a:t>
            </a:r>
            <a:r>
              <a:rPr lang="ko-KR" altLang="en-US" sz="1200" dirty="0"/>
              <a:t>확장성 있는 리듬 게임 패턴 포맷인 </a:t>
            </a:r>
            <a:r>
              <a:rPr lang="en-US" altLang="ko-KR" sz="1200" dirty="0"/>
              <a:t>.</a:t>
            </a:r>
            <a:r>
              <a:rPr lang="en-US" altLang="ko-KR" sz="1200" dirty="0" err="1"/>
              <a:t>bms</a:t>
            </a:r>
            <a:r>
              <a:rPr lang="en-US" altLang="ko-KR" sz="1200" dirty="0"/>
              <a:t> </a:t>
            </a:r>
            <a:r>
              <a:rPr lang="ko-KR" altLang="en-US" sz="1200" dirty="0"/>
              <a:t>에 대한 </a:t>
            </a:r>
            <a:r>
              <a:rPr lang="ko-KR" altLang="en-US" sz="1200" dirty="0">
                <a:solidFill>
                  <a:srgbClr val="FF0000"/>
                </a:solidFill>
              </a:rPr>
              <a:t>후속 연구가 필요</a:t>
            </a:r>
            <a:r>
              <a:rPr lang="ko-KR" altLang="en-US" sz="1200" dirty="0"/>
              <a:t>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4A3AD-8953-11CD-AE2D-BDA9DFCB1558}"/>
              </a:ext>
            </a:extLst>
          </p:cNvPr>
          <p:cNvSpPr txBox="1"/>
          <p:nvPr/>
        </p:nvSpPr>
        <p:spPr>
          <a:xfrm>
            <a:off x="8734554" y="3034989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달성 </a:t>
            </a:r>
            <a:r>
              <a:rPr lang="en-US" altLang="ko-KR" dirty="0"/>
              <a:t>: 3 / 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9E4B-5A10-A444-ADF7-CAB0CAC88199}"/>
              </a:ext>
            </a:extLst>
          </p:cNvPr>
          <p:cNvSpPr txBox="1"/>
          <p:nvPr/>
        </p:nvSpPr>
        <p:spPr>
          <a:xfrm>
            <a:off x="9342091" y="246904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요약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B83F02-AF5E-9832-BEFE-FF6FFBDC16EE}"/>
              </a:ext>
            </a:extLst>
          </p:cNvPr>
          <p:cNvSpPr txBox="1"/>
          <p:nvPr/>
        </p:nvSpPr>
        <p:spPr>
          <a:xfrm>
            <a:off x="8701203" y="345503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개선 </a:t>
            </a:r>
            <a:r>
              <a:rPr lang="ko-KR" altLang="en-US" dirty="0" err="1"/>
              <a:t>필요점</a:t>
            </a:r>
            <a:r>
              <a:rPr lang="ko-KR" altLang="en-US" dirty="0"/>
              <a:t>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86264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A6A216-AA02-AB96-0372-FE084528813B}"/>
              </a:ext>
            </a:extLst>
          </p:cNvPr>
          <p:cNvSpPr txBox="1"/>
          <p:nvPr/>
        </p:nvSpPr>
        <p:spPr>
          <a:xfrm>
            <a:off x="325016" y="4555945"/>
            <a:ext cx="50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https://blog.naver.com/finsh10/222626210139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62D5E9-9F1F-67A6-023C-7DEFDFC26728}"/>
              </a:ext>
            </a:extLst>
          </p:cNvPr>
          <p:cNvSpPr txBox="1"/>
          <p:nvPr/>
        </p:nvSpPr>
        <p:spPr>
          <a:xfrm>
            <a:off x="325016" y="2247685"/>
            <a:ext cx="665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https://gitfront.io/r/SH-Broar/LVh5W84foc9K/RhodosSummer/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80BE3-9C6D-43B5-AFC0-1F7D42BB83B0}"/>
              </a:ext>
            </a:extLst>
          </p:cNvPr>
          <p:cNvSpPr txBox="1"/>
          <p:nvPr/>
        </p:nvSpPr>
        <p:spPr>
          <a:xfrm>
            <a:off x="325016" y="3523113"/>
            <a:ext cx="545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 영상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https://www.youtube.com/watch?v=QZywk7snfWM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B4D218-D80A-7B32-10D0-7AFDAB2076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32E771-5141-C4CA-10F3-92E2DB8B7E2F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E32587-14A9-A8E6-C7B0-CCF95193DC2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5356A2-A7DF-F98E-CE52-71487E240725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969D7-30DF-A540-C21B-1F3F8B85CBFB}"/>
              </a:ext>
            </a:extLst>
          </p:cNvPr>
          <p:cNvSpPr txBox="1"/>
          <p:nvPr/>
        </p:nvSpPr>
        <p:spPr>
          <a:xfrm>
            <a:off x="335159" y="2555462"/>
            <a:ext cx="4420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endParaRPr lang="en-US" altLang="ko-KR" sz="1200" dirty="0"/>
          </a:p>
          <a:p>
            <a:r>
              <a:rPr lang="ko-KR" altLang="en-US" sz="1200" dirty="0"/>
              <a:t>주요 코드는 </a:t>
            </a:r>
            <a:r>
              <a:rPr lang="en-US" altLang="ko-KR" sz="1200" dirty="0" err="1"/>
              <a:t>GameManagerr.cs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대부분 들어 있습니다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9FA68-8C62-B55D-B9FF-2AEFE0061080}"/>
              </a:ext>
            </a:extLst>
          </p:cNvPr>
          <p:cNvSpPr txBox="1"/>
          <p:nvPr/>
        </p:nvSpPr>
        <p:spPr>
          <a:xfrm>
            <a:off x="335159" y="3830890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마토이마루</a:t>
            </a:r>
            <a:r>
              <a:rPr lang="ko-KR" altLang="en-US" sz="1200" dirty="0"/>
              <a:t> 님의 플레이입니다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91FD5-9A68-9952-EED3-993AC682EE14}"/>
              </a:ext>
            </a:extLst>
          </p:cNvPr>
          <p:cNvSpPr txBox="1"/>
          <p:nvPr/>
        </p:nvSpPr>
        <p:spPr>
          <a:xfrm>
            <a:off x="335159" y="4867601"/>
            <a:ext cx="5888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 블로그입니다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소개와 게임 다운로드</a:t>
            </a:r>
            <a:r>
              <a:rPr lang="en-US" altLang="ko-KR" sz="1200" dirty="0"/>
              <a:t>, </a:t>
            </a:r>
            <a:r>
              <a:rPr lang="ko-KR" altLang="en-US" sz="1200" dirty="0"/>
              <a:t>음악 링크가 첨부되어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935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589543" y="5116041"/>
            <a:ext cx="5012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/>
              <a:t>내 집 마련 대출 상환 시뮬레이션 게임</a:t>
            </a:r>
            <a:endParaRPr lang="en-US" altLang="ko-KR" sz="2200" dirty="0"/>
          </a:p>
          <a:p>
            <a:pPr algn="ctr">
              <a:lnSpc>
                <a:spcPct val="150000"/>
              </a:lnSpc>
            </a:pPr>
            <a:endParaRPr lang="en-US" altLang="ko-KR" sz="2200" dirty="0">
              <a:latin typeface="+mj-lt"/>
            </a:endParaRPr>
          </a:p>
          <a:p>
            <a:pPr algn="ctr"/>
            <a:r>
              <a:rPr lang="ko-KR" altLang="en-US" dirty="0">
                <a:latin typeface="+mj-lt"/>
              </a:rPr>
              <a:t>게임 엔진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게임 개발 과제</a:t>
            </a:r>
            <a:endParaRPr lang="en-US" altLang="ko-KR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F22105-A40C-9658-18E3-568DFDFF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77" y="3329531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D167E-307B-7EE3-80B7-697FBF3D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77" y="1794557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4ECB7-763B-3DDC-632E-73E69C456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56" y="1797946"/>
            <a:ext cx="2813935" cy="1510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39C7D-F723-3AF8-3979-15891195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433" y="3329532"/>
            <a:ext cx="2819259" cy="1511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68D7EC-0A12-CD81-1BA4-6FAFCE959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0" y="1803805"/>
            <a:ext cx="5437906" cy="3035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71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E00BF-3E96-2216-C113-A0F73B1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34" y="1970674"/>
            <a:ext cx="2820980" cy="322828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676695"/>
            <a:ext cx="2111475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관리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2146707"/>
            <a:ext cx="735489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학교 과제 특성상 개발 능력을 가늠하기 힘드므로 마무리가 쉬운 게임 시스템 구상 필요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2793841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322536"/>
            <a:ext cx="4349268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리얼타임으로 낮과 밤이 바뀌는 환경 정보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시간</a:t>
            </a:r>
            <a:r>
              <a:rPr lang="en-US" altLang="ko-KR" sz="1400" dirty="0"/>
              <a:t>, </a:t>
            </a:r>
            <a:r>
              <a:rPr lang="ko-KR" altLang="en-US" sz="1400" dirty="0"/>
              <a:t>밟는 바닥 재질 등에 따라 변화하는 효과음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인벤토리와 각종 경제 활동을 간결한 코드로 구현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4590791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124891"/>
            <a:ext cx="5910592" cy="9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신속한 일정 조율을 위해 본격적인 개발에 짧은 단위의 회의 적용하기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아기자기한 그래픽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하드코어한</a:t>
            </a:r>
            <a:r>
              <a:rPr lang="ko-KR" altLang="en-US" sz="1400" dirty="0"/>
              <a:t> 난이도의 게임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정밀한 레벨 디자인 필요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7A4B9-7757-1E2F-22D3-6A0AF94CCA21}"/>
              </a:ext>
            </a:extLst>
          </p:cNvPr>
          <p:cNvSpPr txBox="1"/>
          <p:nvPr/>
        </p:nvSpPr>
        <p:spPr>
          <a:xfrm>
            <a:off x="9515423" y="529656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빛나는 슬라임</a:t>
            </a:r>
          </a:p>
        </p:txBody>
      </p:sp>
    </p:spTree>
    <p:extLst>
      <p:ext uri="{BB962C8B-B14F-4D97-AF65-F5344CB8AC3E}">
        <p14:creationId xmlns:p14="http://schemas.microsoft.com/office/powerpoint/2010/main" val="93688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676695"/>
            <a:ext cx="2775119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관리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2146707"/>
            <a:ext cx="700384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게임 컨텐츠를 이벤트 시스템을 통해 </a:t>
            </a:r>
            <a:r>
              <a:rPr lang="ko-KR" altLang="en-US" sz="1400" dirty="0">
                <a:solidFill>
                  <a:srgbClr val="00B0F0"/>
                </a:solidFill>
              </a:rPr>
              <a:t>언제든 개발을 완료할 수 있는 방식</a:t>
            </a:r>
            <a:r>
              <a:rPr lang="ko-KR" altLang="en-US" sz="1400" dirty="0"/>
              <a:t>으로 작성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-&gt; </a:t>
            </a:r>
            <a:r>
              <a:rPr lang="ko-KR" altLang="en-US" sz="1200" dirty="0"/>
              <a:t>초기 </a:t>
            </a:r>
            <a:r>
              <a:rPr lang="en-US" altLang="ko-KR" sz="1200" dirty="0"/>
              <a:t>12</a:t>
            </a:r>
            <a:r>
              <a:rPr lang="ko-KR" altLang="en-US" sz="1200" dirty="0"/>
              <a:t>개의 게임 컨텐츠에서 </a:t>
            </a:r>
            <a:r>
              <a:rPr lang="en-US" altLang="ko-KR" sz="1200" dirty="0"/>
              <a:t>2</a:t>
            </a:r>
            <a:r>
              <a:rPr lang="ko-KR" altLang="en-US" sz="1200" dirty="0"/>
              <a:t>개가 제외되고 </a:t>
            </a:r>
            <a:r>
              <a:rPr lang="en-US" altLang="ko-KR" sz="1200" dirty="0"/>
              <a:t>3</a:t>
            </a:r>
            <a:r>
              <a:rPr lang="ko-KR" altLang="en-US" sz="1200" dirty="0"/>
              <a:t>개가 추가되어 </a:t>
            </a:r>
            <a:r>
              <a:rPr lang="en-US" altLang="ko-KR" sz="1200" dirty="0"/>
              <a:t>13</a:t>
            </a:r>
            <a:r>
              <a:rPr lang="ko-KR" altLang="en-US" sz="1200" dirty="0"/>
              <a:t>개로 완성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2910219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339162"/>
            <a:ext cx="6242415" cy="1404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코루틴과</a:t>
            </a:r>
            <a:r>
              <a:rPr lang="ko-KR" altLang="en-US" sz="1400" dirty="0"/>
              <a:t> 타임 </a:t>
            </a:r>
            <a:r>
              <a:rPr lang="ko-KR" altLang="en-US" sz="1400" dirty="0" err="1"/>
              <a:t>싱글턴을</a:t>
            </a:r>
            <a:r>
              <a:rPr lang="ko-KR" altLang="en-US" sz="1400" dirty="0"/>
              <a:t> 활용하여 </a:t>
            </a:r>
            <a:r>
              <a:rPr lang="ko-KR" altLang="en-US" sz="1400" dirty="0">
                <a:solidFill>
                  <a:srgbClr val="00B0F0"/>
                </a:solidFill>
              </a:rPr>
              <a:t>시간 시스템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</a:t>
            </a:r>
            <a:r>
              <a:rPr lang="ko-KR" altLang="en-US" sz="1200" dirty="0"/>
              <a:t>및 </a:t>
            </a:r>
            <a:r>
              <a:rPr lang="en-US" altLang="ko-KR" sz="1200" dirty="0"/>
              <a:t>GPU </a:t>
            </a:r>
            <a:r>
              <a:rPr lang="ko-KR" altLang="en-US" sz="1200" dirty="0"/>
              <a:t>리소스를 너무 많이 사용해 </a:t>
            </a:r>
            <a:r>
              <a:rPr lang="ko-KR" altLang="en-US" sz="1200" dirty="0">
                <a:solidFill>
                  <a:srgbClr val="FF0000"/>
                </a:solidFill>
              </a:rPr>
              <a:t>최적화 필요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플레이어 </a:t>
            </a:r>
            <a:r>
              <a:rPr lang="en-US" altLang="ko-KR" sz="1400" dirty="0"/>
              <a:t>Collision</a:t>
            </a:r>
            <a:r>
              <a:rPr lang="ko-KR" altLang="en-US" sz="1400" dirty="0"/>
              <a:t>을 활용하여 주변 환경 정보 수집해 </a:t>
            </a:r>
            <a:r>
              <a:rPr lang="ko-KR" altLang="en-US" sz="1400" dirty="0">
                <a:solidFill>
                  <a:srgbClr val="00B0F0"/>
                </a:solidFill>
              </a:rPr>
              <a:t>반응형 효과음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>
                <a:solidFill>
                  <a:srgbClr val="00B0F0"/>
                </a:solidFill>
              </a:rPr>
              <a:t>상속을 사용한 이벤트 시스템 구현</a:t>
            </a:r>
            <a:r>
              <a:rPr lang="ko-KR" altLang="en-US" sz="1400" dirty="0"/>
              <a:t>으로 추가 개발 용이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484848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382585"/>
            <a:ext cx="5307863" cy="1364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익스트림</a:t>
            </a:r>
            <a:r>
              <a:rPr lang="ko-KR" altLang="en-US" sz="1400" dirty="0"/>
              <a:t> 프로그래밍 적용</a:t>
            </a:r>
            <a:r>
              <a:rPr lang="en-US" altLang="ko-KR" sz="1400" dirty="0"/>
              <a:t>, 13</a:t>
            </a:r>
            <a:r>
              <a:rPr lang="ko-KR" altLang="en-US" sz="1400" dirty="0"/>
              <a:t>주간 회의 </a:t>
            </a:r>
            <a:r>
              <a:rPr lang="en-US" altLang="ko-KR" sz="1400" dirty="0"/>
              <a:t>20</a:t>
            </a:r>
            <a:r>
              <a:rPr lang="ko-KR" altLang="en-US" sz="1400" dirty="0"/>
              <a:t>회 이상</a:t>
            </a:r>
            <a:r>
              <a:rPr lang="en-US" altLang="ko-KR" sz="1400" dirty="0"/>
              <a:t> </a:t>
            </a:r>
            <a:r>
              <a:rPr lang="ko-KR" altLang="en-US" sz="1400" dirty="0"/>
              <a:t>진행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바쁜 일정에도 </a:t>
            </a:r>
            <a:r>
              <a:rPr lang="ko-KR" altLang="en-US" sz="1200" dirty="0">
                <a:solidFill>
                  <a:srgbClr val="00B0F0"/>
                </a:solidFill>
              </a:rPr>
              <a:t>성공적으로 프로젝트 진행도 관리</a:t>
            </a:r>
            <a:r>
              <a:rPr lang="ko-KR" altLang="en-US" sz="1200" dirty="0"/>
              <a:t>를 할 수 있었음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아기자기한 그래픽</a:t>
            </a:r>
            <a:r>
              <a:rPr lang="en-US" altLang="ko-KR" sz="1400" dirty="0"/>
              <a:t>, </a:t>
            </a:r>
            <a:r>
              <a:rPr lang="ko-KR" altLang="en-US" sz="1400" dirty="0"/>
              <a:t>결국 </a:t>
            </a:r>
            <a:r>
              <a:rPr lang="ko-KR" altLang="en-US" sz="1400" dirty="0">
                <a:solidFill>
                  <a:srgbClr val="FF0000"/>
                </a:solidFill>
              </a:rPr>
              <a:t>아기자기한 난이도의 게임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부족한 시간과 레벨 디자인 지식으로는 달성할 수 없는 과제</a:t>
            </a:r>
            <a:endParaRPr lang="en-US" altLang="ko-KR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B748D9-0D6C-DED1-11D7-8DB95A12BA3D}"/>
              </a:ext>
            </a:extLst>
          </p:cNvPr>
          <p:cNvSpPr txBox="1"/>
          <p:nvPr/>
        </p:nvSpPr>
        <p:spPr>
          <a:xfrm>
            <a:off x="8741279" y="3409704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달성 </a:t>
            </a:r>
            <a:r>
              <a:rPr lang="en-US" altLang="ko-KR" dirty="0"/>
              <a:t>: 5 / 6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B1E0A8-6BCB-5004-AB1F-1BF52686D4E9}"/>
              </a:ext>
            </a:extLst>
          </p:cNvPr>
          <p:cNvSpPr txBox="1"/>
          <p:nvPr/>
        </p:nvSpPr>
        <p:spPr>
          <a:xfrm>
            <a:off x="9348816" y="28437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요약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A5F966-9132-7250-23DE-156AEDBDEE73}"/>
              </a:ext>
            </a:extLst>
          </p:cNvPr>
          <p:cNvSpPr txBox="1"/>
          <p:nvPr/>
        </p:nvSpPr>
        <p:spPr>
          <a:xfrm>
            <a:off x="8707928" y="382974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개선 </a:t>
            </a:r>
            <a:r>
              <a:rPr lang="ko-KR" altLang="en-US" dirty="0" err="1"/>
              <a:t>필요점</a:t>
            </a:r>
            <a:r>
              <a:rPr lang="ko-KR" altLang="en-US" dirty="0"/>
              <a:t>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7122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84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https://github.com/2022TUKGameEngine/Happiness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1E6ADDC-9819-BE36-C98E-4FBD09A02D7B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72706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생활 시뮬레이션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E555B-BDDD-D14C-2854-5D36F1010768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6378FF-85D3-7E07-7662-B9CDF580A2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8BB562-29BF-BFAC-72FE-10F619262BA5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96C26B-2399-CE12-F74B-C8AA80B1E070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311EA6-47D3-B2E4-DB10-062433952D5B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0BFCC-D7AB-0577-8316-3F0AD8789B73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0F35A9-E5F2-BD36-F673-F61E837D89D7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AA18F9-6EC4-8C1E-0806-8022F4E71140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E05DF5C-997F-7D3B-2AF1-9ECA84A6389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0D750E-08AC-BF37-1FAB-1B2EE386FA05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C8733E-EEDF-1AC6-8EBE-CAEBC243F27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D5193C-F5C3-E3FA-6F54-C4A18F941A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AEF7A-544B-1603-3CEE-1E1B44B0AD3C}"/>
              </a:ext>
            </a:extLst>
          </p:cNvPr>
          <p:cNvSpPr txBox="1"/>
          <p:nvPr/>
        </p:nvSpPr>
        <p:spPr>
          <a:xfrm>
            <a:off x="325015" y="3429000"/>
            <a:ext cx="1117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100" dirty="0">
                <a:hlinkClick r:id="rId3"/>
              </a:rPr>
              <a:t>https://docs.google.com/presentation/d/1RrgsOIUSPXRiYpLPQE3mC1hYR_9pHyIF/edit?usp=sharing&amp;ouid=104907959509601030692&amp;rtpof=true&amp;sd=true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6535E-10C7-8526-A6C9-89B42A27C13B}"/>
              </a:ext>
            </a:extLst>
          </p:cNvPr>
          <p:cNvSpPr txBox="1"/>
          <p:nvPr/>
        </p:nvSpPr>
        <p:spPr>
          <a:xfrm>
            <a:off x="335158" y="3740656"/>
            <a:ext cx="866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과제 최종 발표 </a:t>
            </a:r>
            <a:r>
              <a:rPr lang="en-US" altLang="ko-KR" sz="1200" dirty="0"/>
              <a:t>ppt </a:t>
            </a:r>
            <a:r>
              <a:rPr lang="ko-KR" altLang="en-US" sz="1200" dirty="0"/>
              <a:t>다운로드 링크입니다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최종 발표가 아닌 버전은 깃 저장소의 </a:t>
            </a:r>
            <a:r>
              <a:rPr lang="en-US" altLang="ko-KR" sz="1200" dirty="0"/>
              <a:t>design repo </a:t>
            </a:r>
            <a:r>
              <a:rPr lang="ko-KR" altLang="en-US" sz="1200" dirty="0"/>
              <a:t>폴더 내에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버전은 용량이 너무 커서 깃에 올라가지 않습니다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슬라이드 쇼를 시작하면 </a:t>
            </a:r>
            <a:r>
              <a:rPr lang="en-US" altLang="ko-KR" sz="1200" dirty="0"/>
              <a:t>gif </a:t>
            </a:r>
            <a:r>
              <a:rPr lang="ko-KR" altLang="en-US" sz="1200" dirty="0"/>
              <a:t>그림들이 움직입니다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D40F3-01F5-3547-B5AC-B4EEBA520DED}"/>
              </a:ext>
            </a:extLst>
          </p:cNvPr>
          <p:cNvSpPr txBox="1"/>
          <p:nvPr/>
        </p:nvSpPr>
        <p:spPr>
          <a:xfrm>
            <a:off x="9918371" y="61145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로고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131E10-CCF2-3603-23DC-27CA7699D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44" y="4510563"/>
            <a:ext cx="1578982" cy="15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18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1739</Words>
  <Application>Microsoft Office PowerPoint</Application>
  <PresentationFormat>와이드스크린</PresentationFormat>
  <Paragraphs>280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포트폴리오</vt:lpstr>
      <vt:lpstr>Unity, 팬 리듬게임</vt:lpstr>
      <vt:lpstr>Unity, 팬 리듬게임</vt:lpstr>
      <vt:lpstr>Unity, 팬 리듬게임</vt:lpstr>
      <vt:lpstr>Unity, 팬 리듬게임</vt:lpstr>
      <vt:lpstr>Unity, 생활 시뮬레이션</vt:lpstr>
      <vt:lpstr>Unity, 생활 시뮬레이션</vt:lpstr>
      <vt:lpstr>Unity, 생활 시뮬레이션</vt:lpstr>
      <vt:lpstr>PowerPoint 프레젠테이션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IOCP, 콘솔 환경 MMORPG</vt:lpstr>
      <vt:lpstr>IOCP, 콘솔 환경 MMORPG</vt:lpstr>
      <vt:lpstr>IOCP, 콘솔 환경 MMORPG</vt:lpstr>
      <vt:lpstr>IOCP, 콘솔 환경 MMORPG</vt:lpstr>
      <vt:lpstr>IOCP, 콘솔 환경 MMORPG</vt:lpstr>
      <vt:lpstr>IOCP, 콘솔 환경 MMORPG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어수혁(2017180021)</dc:creator>
  <cp:lastModifiedBy>어수혁(2017180021)</cp:lastModifiedBy>
  <cp:revision>124</cp:revision>
  <dcterms:created xsi:type="dcterms:W3CDTF">2022-08-06T06:25:55Z</dcterms:created>
  <dcterms:modified xsi:type="dcterms:W3CDTF">2022-08-07T07:46:21Z</dcterms:modified>
</cp:coreProperties>
</file>